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30"/>
  </p:notesMasterIdLst>
  <p:sldIdLst>
    <p:sldId id="493" r:id="rId5"/>
    <p:sldId id="589" r:id="rId6"/>
    <p:sldId id="590" r:id="rId7"/>
    <p:sldId id="591" r:id="rId8"/>
    <p:sldId id="629" r:id="rId9"/>
    <p:sldId id="628" r:id="rId10"/>
    <p:sldId id="592" r:id="rId11"/>
    <p:sldId id="624" r:id="rId12"/>
    <p:sldId id="593" r:id="rId13"/>
    <p:sldId id="594" r:id="rId14"/>
    <p:sldId id="638" r:id="rId15"/>
    <p:sldId id="595" r:id="rId16"/>
    <p:sldId id="596" r:id="rId17"/>
    <p:sldId id="636" r:id="rId18"/>
    <p:sldId id="637" r:id="rId19"/>
    <p:sldId id="597" r:id="rId20"/>
    <p:sldId id="598" r:id="rId21"/>
    <p:sldId id="599" r:id="rId22"/>
    <p:sldId id="600" r:id="rId23"/>
    <p:sldId id="601" r:id="rId24"/>
    <p:sldId id="602" r:id="rId25"/>
    <p:sldId id="603" r:id="rId26"/>
    <p:sldId id="604" r:id="rId27"/>
    <p:sldId id="606" r:id="rId28"/>
    <p:sldId id="60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B787A-42E9-4763-A037-9E48748616A0}" v="1" dt="2024-10-21T19:42:00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494" autoAdjust="0"/>
  </p:normalViewPr>
  <p:slideViewPr>
    <p:cSldViewPr snapToGrid="0">
      <p:cViewPr varScale="1">
        <p:scale>
          <a:sx n="111" d="100"/>
          <a:sy n="111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aev, Denis" userId="68511691-b206-4748-8bb9-d2b13f9ab831" providerId="ADAL" clId="{6FEFE24A-5772-45DF-B06D-89B02DA11AE9}"/>
    <pc:docChg chg="delSld modSld">
      <pc:chgData name="Imaev, Denis" userId="68511691-b206-4748-8bb9-d2b13f9ab831" providerId="ADAL" clId="{6FEFE24A-5772-45DF-B06D-89B02DA11AE9}" dt="2024-10-22T13:57:41.499" v="68" actId="20577"/>
      <pc:docMkLst>
        <pc:docMk/>
      </pc:docMkLst>
      <pc:sldChg chg="modSp mod">
        <pc:chgData name="Imaev, Denis" userId="68511691-b206-4748-8bb9-d2b13f9ab831" providerId="ADAL" clId="{6FEFE24A-5772-45DF-B06D-89B02DA11AE9}" dt="2024-10-22T13:57:41.499" v="68" actId="20577"/>
        <pc:sldMkLst>
          <pc:docMk/>
          <pc:sldMk cId="994087998" sldId="493"/>
        </pc:sldMkLst>
        <pc:spChg chg="mod">
          <ac:chgData name="Imaev, Denis" userId="68511691-b206-4748-8bb9-d2b13f9ab831" providerId="ADAL" clId="{6FEFE24A-5772-45DF-B06D-89B02DA11AE9}" dt="2024-10-22T13:57:41.499" v="68" actId="20577"/>
          <ac:spMkLst>
            <pc:docMk/>
            <pc:sldMk cId="994087998" sldId="493"/>
            <ac:spMk id="3" creationId="{00000000-0000-0000-0000-000000000000}"/>
          </ac:spMkLst>
        </pc:spChg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1079680637" sldId="515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927926152" sldId="516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2025349489" sldId="517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375691739" sldId="518"/>
        </pc:sldMkLst>
      </pc:sldChg>
      <pc:sldChg chg="modNotesTx">
        <pc:chgData name="Imaev, Denis" userId="68511691-b206-4748-8bb9-d2b13f9ab831" providerId="ADAL" clId="{6FEFE24A-5772-45DF-B06D-89B02DA11AE9}" dt="2024-10-22T13:55:13.933" v="0" actId="20577"/>
        <pc:sldMkLst>
          <pc:docMk/>
          <pc:sldMk cId="2569194204" sldId="589"/>
        </pc:sldMkLst>
      </pc:sldChg>
      <pc:sldChg chg="modNotesTx">
        <pc:chgData name="Imaev, Denis" userId="68511691-b206-4748-8bb9-d2b13f9ab831" providerId="ADAL" clId="{6FEFE24A-5772-45DF-B06D-89B02DA11AE9}" dt="2024-10-22T13:55:17.033" v="1" actId="20577"/>
        <pc:sldMkLst>
          <pc:docMk/>
          <pc:sldMk cId="1480570015" sldId="590"/>
        </pc:sldMkLst>
      </pc:sldChg>
      <pc:sldChg chg="modNotesTx">
        <pc:chgData name="Imaev, Denis" userId="68511691-b206-4748-8bb9-d2b13f9ab831" providerId="ADAL" clId="{6FEFE24A-5772-45DF-B06D-89B02DA11AE9}" dt="2024-10-22T13:55:19.618" v="2" actId="6549"/>
        <pc:sldMkLst>
          <pc:docMk/>
          <pc:sldMk cId="4175827139" sldId="591"/>
        </pc:sldMkLst>
      </pc:sldChg>
      <pc:sldChg chg="modNotesTx">
        <pc:chgData name="Imaev, Denis" userId="68511691-b206-4748-8bb9-d2b13f9ab831" providerId="ADAL" clId="{6FEFE24A-5772-45DF-B06D-89B02DA11AE9}" dt="2024-10-22T13:55:28.742" v="4" actId="6549"/>
        <pc:sldMkLst>
          <pc:docMk/>
          <pc:sldMk cId="1933700503" sldId="592"/>
        </pc:sldMkLst>
      </pc:sldChg>
      <pc:sldChg chg="modNotesTx">
        <pc:chgData name="Imaev, Denis" userId="68511691-b206-4748-8bb9-d2b13f9ab831" providerId="ADAL" clId="{6FEFE24A-5772-45DF-B06D-89B02DA11AE9}" dt="2024-10-22T13:55:34.953" v="6" actId="6549"/>
        <pc:sldMkLst>
          <pc:docMk/>
          <pc:sldMk cId="2850275781" sldId="593"/>
        </pc:sldMkLst>
      </pc:sldChg>
      <pc:sldChg chg="modNotesTx">
        <pc:chgData name="Imaev, Denis" userId="68511691-b206-4748-8bb9-d2b13f9ab831" providerId="ADAL" clId="{6FEFE24A-5772-45DF-B06D-89B02DA11AE9}" dt="2024-10-22T13:55:37.665" v="7" actId="6549"/>
        <pc:sldMkLst>
          <pc:docMk/>
          <pc:sldMk cId="1595596991" sldId="594"/>
        </pc:sldMkLst>
      </pc:sldChg>
      <pc:sldChg chg="modNotesTx">
        <pc:chgData name="Imaev, Denis" userId="68511691-b206-4748-8bb9-d2b13f9ab831" providerId="ADAL" clId="{6FEFE24A-5772-45DF-B06D-89B02DA11AE9}" dt="2024-10-22T13:55:44.029" v="9" actId="6549"/>
        <pc:sldMkLst>
          <pc:docMk/>
          <pc:sldMk cId="1142577873" sldId="595"/>
        </pc:sldMkLst>
      </pc:sldChg>
      <pc:sldChg chg="modNotesTx">
        <pc:chgData name="Imaev, Denis" userId="68511691-b206-4748-8bb9-d2b13f9ab831" providerId="ADAL" clId="{6FEFE24A-5772-45DF-B06D-89B02DA11AE9}" dt="2024-10-22T13:55:47.007" v="10" actId="6549"/>
        <pc:sldMkLst>
          <pc:docMk/>
          <pc:sldMk cId="1094720735" sldId="596"/>
        </pc:sldMkLst>
      </pc:sldChg>
      <pc:sldChg chg="modNotesTx">
        <pc:chgData name="Imaev, Denis" userId="68511691-b206-4748-8bb9-d2b13f9ab831" providerId="ADAL" clId="{6FEFE24A-5772-45DF-B06D-89B02DA11AE9}" dt="2024-10-22T13:55:58.852" v="13" actId="6549"/>
        <pc:sldMkLst>
          <pc:docMk/>
          <pc:sldMk cId="265638977" sldId="597"/>
        </pc:sldMkLst>
      </pc:sldChg>
      <pc:sldChg chg="modNotesTx">
        <pc:chgData name="Imaev, Denis" userId="68511691-b206-4748-8bb9-d2b13f9ab831" providerId="ADAL" clId="{6FEFE24A-5772-45DF-B06D-89B02DA11AE9}" dt="2024-10-22T13:56:01.475" v="14" actId="6549"/>
        <pc:sldMkLst>
          <pc:docMk/>
          <pc:sldMk cId="3548095372" sldId="598"/>
        </pc:sldMkLst>
      </pc:sldChg>
      <pc:sldChg chg="modNotesTx">
        <pc:chgData name="Imaev, Denis" userId="68511691-b206-4748-8bb9-d2b13f9ab831" providerId="ADAL" clId="{6FEFE24A-5772-45DF-B06D-89B02DA11AE9}" dt="2024-10-22T13:56:04.266" v="15" actId="6549"/>
        <pc:sldMkLst>
          <pc:docMk/>
          <pc:sldMk cId="2878276287" sldId="599"/>
        </pc:sldMkLst>
      </pc:sldChg>
      <pc:sldChg chg="modNotesTx">
        <pc:chgData name="Imaev, Denis" userId="68511691-b206-4748-8bb9-d2b13f9ab831" providerId="ADAL" clId="{6FEFE24A-5772-45DF-B06D-89B02DA11AE9}" dt="2024-10-22T13:56:07.074" v="16" actId="6549"/>
        <pc:sldMkLst>
          <pc:docMk/>
          <pc:sldMk cId="2656295032" sldId="600"/>
        </pc:sldMkLst>
      </pc:sldChg>
      <pc:sldChg chg="modNotesTx">
        <pc:chgData name="Imaev, Denis" userId="68511691-b206-4748-8bb9-d2b13f9ab831" providerId="ADAL" clId="{6FEFE24A-5772-45DF-B06D-89B02DA11AE9}" dt="2024-10-22T13:56:12.274" v="17" actId="6549"/>
        <pc:sldMkLst>
          <pc:docMk/>
          <pc:sldMk cId="3083732582" sldId="601"/>
        </pc:sldMkLst>
      </pc:sldChg>
      <pc:sldChg chg="modNotesTx">
        <pc:chgData name="Imaev, Denis" userId="68511691-b206-4748-8bb9-d2b13f9ab831" providerId="ADAL" clId="{6FEFE24A-5772-45DF-B06D-89B02DA11AE9}" dt="2024-10-22T13:56:15.343" v="18" actId="6549"/>
        <pc:sldMkLst>
          <pc:docMk/>
          <pc:sldMk cId="1242951563" sldId="602"/>
        </pc:sldMkLst>
      </pc:sldChg>
      <pc:sldChg chg="modNotesTx">
        <pc:chgData name="Imaev, Denis" userId="68511691-b206-4748-8bb9-d2b13f9ab831" providerId="ADAL" clId="{6FEFE24A-5772-45DF-B06D-89B02DA11AE9}" dt="2024-10-22T13:56:18.290" v="19" actId="6549"/>
        <pc:sldMkLst>
          <pc:docMk/>
          <pc:sldMk cId="3322449913" sldId="603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2623009596" sldId="605"/>
        </pc:sldMkLst>
      </pc:sldChg>
      <pc:sldChg chg="modNotesTx">
        <pc:chgData name="Imaev, Denis" userId="68511691-b206-4748-8bb9-d2b13f9ab831" providerId="ADAL" clId="{6FEFE24A-5772-45DF-B06D-89B02DA11AE9}" dt="2024-10-22T13:56:25.154" v="20" actId="6549"/>
        <pc:sldMkLst>
          <pc:docMk/>
          <pc:sldMk cId="205229183" sldId="606"/>
        </pc:sldMkLst>
      </pc:sldChg>
      <pc:sldChg chg="modSp mod modNotesTx">
        <pc:chgData name="Imaev, Denis" userId="68511691-b206-4748-8bb9-d2b13f9ab831" providerId="ADAL" clId="{6FEFE24A-5772-45DF-B06D-89B02DA11AE9}" dt="2024-10-22T13:57:10.590" v="35" actId="20577"/>
        <pc:sldMkLst>
          <pc:docMk/>
          <pc:sldMk cId="4254017992" sldId="607"/>
        </pc:sldMkLst>
        <pc:spChg chg="mod">
          <ac:chgData name="Imaev, Denis" userId="68511691-b206-4748-8bb9-d2b13f9ab831" providerId="ADAL" clId="{6FEFE24A-5772-45DF-B06D-89B02DA11AE9}" dt="2024-10-22T13:57:10.590" v="35" actId="20577"/>
          <ac:spMkLst>
            <pc:docMk/>
            <pc:sldMk cId="4254017992" sldId="607"/>
            <ac:spMk id="3" creationId="{22FC3666-D606-C19F-8653-08E63AA3668A}"/>
          </ac:spMkLst>
        </pc:spChg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295383179" sldId="608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2481753114" sldId="609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665997734" sldId="610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2289162847" sldId="611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1620854646" sldId="612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2779300799" sldId="613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768152178" sldId="614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1287096483" sldId="615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1202358181" sldId="616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866148457" sldId="617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776342416" sldId="618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1913387417" sldId="619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99390936" sldId="620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636931596" sldId="621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2024492984" sldId="623"/>
        </pc:sldMkLst>
      </pc:sldChg>
      <pc:sldChg chg="modNotesTx">
        <pc:chgData name="Imaev, Denis" userId="68511691-b206-4748-8bb9-d2b13f9ab831" providerId="ADAL" clId="{6FEFE24A-5772-45DF-B06D-89B02DA11AE9}" dt="2024-10-22T13:55:32.069" v="5" actId="6549"/>
        <pc:sldMkLst>
          <pc:docMk/>
          <pc:sldMk cId="810130648" sldId="624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2284602656" sldId="625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377912583" sldId="626"/>
        </pc:sldMkLst>
      </pc:sldChg>
      <pc:sldChg chg="modNotesTx">
        <pc:chgData name="Imaev, Denis" userId="68511691-b206-4748-8bb9-d2b13f9ab831" providerId="ADAL" clId="{6FEFE24A-5772-45DF-B06D-89B02DA11AE9}" dt="2024-10-22T13:55:25.597" v="3" actId="6549"/>
        <pc:sldMkLst>
          <pc:docMk/>
          <pc:sldMk cId="4175099264" sldId="628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201593040" sldId="630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057907961" sldId="631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51493918" sldId="632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823373896" sldId="633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1851335496" sldId="634"/>
        </pc:sldMkLst>
      </pc:sldChg>
      <pc:sldChg chg="del">
        <pc:chgData name="Imaev, Denis" userId="68511691-b206-4748-8bb9-d2b13f9ab831" providerId="ADAL" clId="{6FEFE24A-5772-45DF-B06D-89B02DA11AE9}" dt="2024-10-22T13:56:34.128" v="22" actId="47"/>
        <pc:sldMkLst>
          <pc:docMk/>
          <pc:sldMk cId="3404600028" sldId="635"/>
        </pc:sldMkLst>
      </pc:sldChg>
      <pc:sldChg chg="modNotesTx">
        <pc:chgData name="Imaev, Denis" userId="68511691-b206-4748-8bb9-d2b13f9ab831" providerId="ADAL" clId="{6FEFE24A-5772-45DF-B06D-89B02DA11AE9}" dt="2024-10-22T13:55:51.718" v="11" actId="6549"/>
        <pc:sldMkLst>
          <pc:docMk/>
          <pc:sldMk cId="1055096754" sldId="636"/>
        </pc:sldMkLst>
      </pc:sldChg>
      <pc:sldChg chg="modNotesTx">
        <pc:chgData name="Imaev, Denis" userId="68511691-b206-4748-8bb9-d2b13f9ab831" providerId="ADAL" clId="{6FEFE24A-5772-45DF-B06D-89B02DA11AE9}" dt="2024-10-22T13:55:56.463" v="12" actId="6549"/>
        <pc:sldMkLst>
          <pc:docMk/>
          <pc:sldMk cId="1267793186" sldId="637"/>
        </pc:sldMkLst>
      </pc:sldChg>
      <pc:sldChg chg="modNotesTx">
        <pc:chgData name="Imaev, Denis" userId="68511691-b206-4748-8bb9-d2b13f9ab831" providerId="ADAL" clId="{6FEFE24A-5772-45DF-B06D-89B02DA11AE9}" dt="2024-10-22T13:55:40.773" v="8" actId="6549"/>
        <pc:sldMkLst>
          <pc:docMk/>
          <pc:sldMk cId="598923554" sldId="638"/>
        </pc:sldMkLst>
      </pc:sldChg>
    </pc:docChg>
  </pc:docChgLst>
  <pc:docChgLst>
    <pc:chgData name="Zhao, Kathryn" userId="e82d455b-8178-43a2-b28f-e12ccb35dbdc" providerId="ADAL" clId="{7EEB787A-42E9-4763-A037-9E48748616A0}"/>
    <pc:docChg chg="undo custSel modSld sldOrd">
      <pc:chgData name="Zhao, Kathryn" userId="e82d455b-8178-43a2-b28f-e12ccb35dbdc" providerId="ADAL" clId="{7EEB787A-42E9-4763-A037-9E48748616A0}" dt="2024-10-21T21:49:06.935" v="806" actId="20577"/>
      <pc:docMkLst>
        <pc:docMk/>
      </pc:docMkLst>
      <pc:sldChg chg="modSp mod">
        <pc:chgData name="Zhao, Kathryn" userId="e82d455b-8178-43a2-b28f-e12ccb35dbdc" providerId="ADAL" clId="{7EEB787A-42E9-4763-A037-9E48748616A0}" dt="2024-10-21T19:43:04.429" v="3" actId="20577"/>
        <pc:sldMkLst>
          <pc:docMk/>
          <pc:sldMk cId="1142577873" sldId="595"/>
        </pc:sldMkLst>
        <pc:spChg chg="mod">
          <ac:chgData name="Zhao, Kathryn" userId="e82d455b-8178-43a2-b28f-e12ccb35dbdc" providerId="ADAL" clId="{7EEB787A-42E9-4763-A037-9E48748616A0}" dt="2024-10-21T19:43:04.429" v="3" actId="20577"/>
          <ac:spMkLst>
            <pc:docMk/>
            <pc:sldMk cId="1142577873" sldId="595"/>
            <ac:spMk id="8" creationId="{97993614-7FD1-165C-0B89-DB1CD192551D}"/>
          </ac:spMkLst>
        </pc:spChg>
      </pc:sldChg>
      <pc:sldChg chg="modNotesTx">
        <pc:chgData name="Zhao, Kathryn" userId="e82d455b-8178-43a2-b28f-e12ccb35dbdc" providerId="ADAL" clId="{7EEB787A-42E9-4763-A037-9E48748616A0}" dt="2024-10-21T20:10:41.598" v="624" actId="113"/>
        <pc:sldMkLst>
          <pc:docMk/>
          <pc:sldMk cId="265638977" sldId="597"/>
        </pc:sldMkLst>
      </pc:sldChg>
      <pc:sldChg chg="modNotesTx">
        <pc:chgData name="Zhao, Kathryn" userId="e82d455b-8178-43a2-b28f-e12ccb35dbdc" providerId="ADAL" clId="{7EEB787A-42E9-4763-A037-9E48748616A0}" dt="2024-10-21T20:01:56.849" v="410" actId="114"/>
        <pc:sldMkLst>
          <pc:docMk/>
          <pc:sldMk cId="3548095372" sldId="598"/>
        </pc:sldMkLst>
      </pc:sldChg>
      <pc:sldChg chg="modSp mod">
        <pc:chgData name="Zhao, Kathryn" userId="e82d455b-8178-43a2-b28f-e12ccb35dbdc" providerId="ADAL" clId="{7EEB787A-42E9-4763-A037-9E48748616A0}" dt="2024-10-21T20:16:05.998" v="649" actId="14100"/>
        <pc:sldMkLst>
          <pc:docMk/>
          <pc:sldMk cId="2656295032" sldId="600"/>
        </pc:sldMkLst>
        <pc:spChg chg="mod">
          <ac:chgData name="Zhao, Kathryn" userId="e82d455b-8178-43a2-b28f-e12ccb35dbdc" providerId="ADAL" clId="{7EEB787A-42E9-4763-A037-9E48748616A0}" dt="2024-10-21T20:13:36.727" v="633" actId="1076"/>
          <ac:spMkLst>
            <pc:docMk/>
            <pc:sldMk cId="2656295032" sldId="600"/>
            <ac:spMk id="17" creationId="{265FF3E3-950C-A7A6-4C4A-5C203EDE88F5}"/>
          </ac:spMkLst>
        </pc:spChg>
        <pc:spChg chg="mod">
          <ac:chgData name="Zhao, Kathryn" userId="e82d455b-8178-43a2-b28f-e12ccb35dbdc" providerId="ADAL" clId="{7EEB787A-42E9-4763-A037-9E48748616A0}" dt="2024-10-21T20:13:23.471" v="630" actId="1076"/>
          <ac:spMkLst>
            <pc:docMk/>
            <pc:sldMk cId="2656295032" sldId="600"/>
            <ac:spMk id="18" creationId="{55D610D0-E605-A3D6-536B-0E4FED5B473B}"/>
          </ac:spMkLst>
        </pc:spChg>
        <pc:spChg chg="mod">
          <ac:chgData name="Zhao, Kathryn" userId="e82d455b-8178-43a2-b28f-e12ccb35dbdc" providerId="ADAL" clId="{7EEB787A-42E9-4763-A037-9E48748616A0}" dt="2024-10-21T20:15:00.670" v="639" actId="14100"/>
          <ac:spMkLst>
            <pc:docMk/>
            <pc:sldMk cId="2656295032" sldId="600"/>
            <ac:spMk id="46" creationId="{40F260F8-E1E6-EC26-FB7D-E55250D3D984}"/>
          </ac:spMkLst>
        </pc:spChg>
        <pc:spChg chg="mod">
          <ac:chgData name="Zhao, Kathryn" userId="e82d455b-8178-43a2-b28f-e12ccb35dbdc" providerId="ADAL" clId="{7EEB787A-42E9-4763-A037-9E48748616A0}" dt="2024-10-21T20:13:10.942" v="626" actId="1076"/>
          <ac:spMkLst>
            <pc:docMk/>
            <pc:sldMk cId="2656295032" sldId="600"/>
            <ac:spMk id="48" creationId="{3200E866-6139-B4F0-5B2D-8485EF5AB557}"/>
          </ac:spMkLst>
        </pc:spChg>
        <pc:spChg chg="mod">
          <ac:chgData name="Zhao, Kathryn" userId="e82d455b-8178-43a2-b28f-e12ccb35dbdc" providerId="ADAL" clId="{7EEB787A-42E9-4763-A037-9E48748616A0}" dt="2024-10-21T20:15:07.379" v="644" actId="14100"/>
          <ac:spMkLst>
            <pc:docMk/>
            <pc:sldMk cId="2656295032" sldId="600"/>
            <ac:spMk id="49" creationId="{83EE4A51-3EFC-CAA3-E834-B3F2B69C31F0}"/>
          </ac:spMkLst>
        </pc:spChg>
        <pc:spChg chg="mod">
          <ac:chgData name="Zhao, Kathryn" userId="e82d455b-8178-43a2-b28f-e12ccb35dbdc" providerId="ADAL" clId="{7EEB787A-42E9-4763-A037-9E48748616A0}" dt="2024-10-21T20:13:27.887" v="631" actId="1076"/>
          <ac:spMkLst>
            <pc:docMk/>
            <pc:sldMk cId="2656295032" sldId="600"/>
            <ac:spMk id="50" creationId="{502C531A-1588-23E8-FFD4-71CF09749C97}"/>
          </ac:spMkLst>
        </pc:spChg>
        <pc:spChg chg="mod">
          <ac:chgData name="Zhao, Kathryn" userId="e82d455b-8178-43a2-b28f-e12ccb35dbdc" providerId="ADAL" clId="{7EEB787A-42E9-4763-A037-9E48748616A0}" dt="2024-10-21T20:15:12.906" v="648" actId="20577"/>
          <ac:spMkLst>
            <pc:docMk/>
            <pc:sldMk cId="2656295032" sldId="600"/>
            <ac:spMk id="86" creationId="{CB315855-9229-19AB-55FE-34F1F4A63FA7}"/>
          </ac:spMkLst>
        </pc:spChg>
        <pc:cxnChg chg="mod">
          <ac:chgData name="Zhao, Kathryn" userId="e82d455b-8178-43a2-b28f-e12ccb35dbdc" providerId="ADAL" clId="{7EEB787A-42E9-4763-A037-9E48748616A0}" dt="2024-10-21T20:13:36.727" v="633" actId="1076"/>
          <ac:cxnSpMkLst>
            <pc:docMk/>
            <pc:sldMk cId="2656295032" sldId="600"/>
            <ac:cxnSpMk id="19" creationId="{5D0A1306-564D-ADEE-1F5E-74E873497A0B}"/>
          </ac:cxnSpMkLst>
        </pc:cxnChg>
        <pc:cxnChg chg="mod">
          <ac:chgData name="Zhao, Kathryn" userId="e82d455b-8178-43a2-b28f-e12ccb35dbdc" providerId="ADAL" clId="{7EEB787A-42E9-4763-A037-9E48748616A0}" dt="2024-10-21T20:13:23.471" v="630" actId="1076"/>
          <ac:cxnSpMkLst>
            <pc:docMk/>
            <pc:sldMk cId="2656295032" sldId="600"/>
            <ac:cxnSpMk id="26" creationId="{C401A983-73AB-489F-4B85-D31185F3ED96}"/>
          </ac:cxnSpMkLst>
        </pc:cxnChg>
        <pc:cxnChg chg="mod">
          <ac:chgData name="Zhao, Kathryn" userId="e82d455b-8178-43a2-b28f-e12ccb35dbdc" providerId="ADAL" clId="{7EEB787A-42E9-4763-A037-9E48748616A0}" dt="2024-10-21T20:13:36.727" v="633" actId="1076"/>
          <ac:cxnSpMkLst>
            <pc:docMk/>
            <pc:sldMk cId="2656295032" sldId="600"/>
            <ac:cxnSpMk id="42" creationId="{A6986520-88D2-93E1-85AA-DA382F6651E2}"/>
          </ac:cxnSpMkLst>
        </pc:cxnChg>
        <pc:cxnChg chg="mod">
          <ac:chgData name="Zhao, Kathryn" userId="e82d455b-8178-43a2-b28f-e12ccb35dbdc" providerId="ADAL" clId="{7EEB787A-42E9-4763-A037-9E48748616A0}" dt="2024-10-21T20:13:23.471" v="630" actId="1076"/>
          <ac:cxnSpMkLst>
            <pc:docMk/>
            <pc:sldMk cId="2656295032" sldId="600"/>
            <ac:cxnSpMk id="53" creationId="{24D30C8D-645F-30E1-2ECA-9FBC95D99F3B}"/>
          </ac:cxnSpMkLst>
        </pc:cxnChg>
        <pc:cxnChg chg="mod">
          <ac:chgData name="Zhao, Kathryn" userId="e82d455b-8178-43a2-b28f-e12ccb35dbdc" providerId="ADAL" clId="{7EEB787A-42E9-4763-A037-9E48748616A0}" dt="2024-10-21T20:16:05.998" v="649" actId="14100"/>
          <ac:cxnSpMkLst>
            <pc:docMk/>
            <pc:sldMk cId="2656295032" sldId="600"/>
            <ac:cxnSpMk id="57" creationId="{D01D1876-431C-9FDC-87BC-B2BACEA633C3}"/>
          </ac:cxnSpMkLst>
        </pc:cxnChg>
      </pc:sldChg>
      <pc:sldChg chg="modNotesTx">
        <pc:chgData name="Zhao, Kathryn" userId="e82d455b-8178-43a2-b28f-e12ccb35dbdc" providerId="ADAL" clId="{7EEB787A-42E9-4763-A037-9E48748616A0}" dt="2024-10-21T20:21:01.317" v="798" actId="5793"/>
        <pc:sldMkLst>
          <pc:docMk/>
          <pc:sldMk cId="3083732582" sldId="601"/>
        </pc:sldMkLst>
      </pc:sldChg>
      <pc:sldChg chg="modNotesTx">
        <pc:chgData name="Zhao, Kathryn" userId="e82d455b-8178-43a2-b28f-e12ccb35dbdc" providerId="ADAL" clId="{7EEB787A-42E9-4763-A037-9E48748616A0}" dt="2024-10-21T21:45:26.020" v="802" actId="20577"/>
        <pc:sldMkLst>
          <pc:docMk/>
          <pc:sldMk cId="1242951563" sldId="602"/>
        </pc:sldMkLst>
      </pc:sldChg>
      <pc:sldChg chg="modSp mod">
        <pc:chgData name="Zhao, Kathryn" userId="e82d455b-8178-43a2-b28f-e12ccb35dbdc" providerId="ADAL" clId="{7EEB787A-42E9-4763-A037-9E48748616A0}" dt="2024-10-21T21:48:14.663" v="805" actId="20577"/>
        <pc:sldMkLst>
          <pc:docMk/>
          <pc:sldMk cId="3322449913" sldId="603"/>
        </pc:sldMkLst>
        <pc:spChg chg="mod">
          <ac:chgData name="Zhao, Kathryn" userId="e82d455b-8178-43a2-b28f-e12ccb35dbdc" providerId="ADAL" clId="{7EEB787A-42E9-4763-A037-9E48748616A0}" dt="2024-10-21T21:48:14.663" v="805" actId="20577"/>
          <ac:spMkLst>
            <pc:docMk/>
            <pc:sldMk cId="3322449913" sldId="603"/>
            <ac:spMk id="3" creationId="{8512C8BE-7166-BF4F-0AE6-383C3BF2E738}"/>
          </ac:spMkLst>
        </pc:spChg>
      </pc:sldChg>
      <pc:sldChg chg="modSp mod">
        <pc:chgData name="Zhao, Kathryn" userId="e82d455b-8178-43a2-b28f-e12ccb35dbdc" providerId="ADAL" clId="{7EEB787A-42E9-4763-A037-9E48748616A0}" dt="2024-10-21T21:49:06.935" v="806" actId="20577"/>
        <pc:sldMkLst>
          <pc:docMk/>
          <pc:sldMk cId="205229183" sldId="606"/>
        </pc:sldMkLst>
        <pc:spChg chg="mod">
          <ac:chgData name="Zhao, Kathryn" userId="e82d455b-8178-43a2-b28f-e12ccb35dbdc" providerId="ADAL" clId="{7EEB787A-42E9-4763-A037-9E48748616A0}" dt="2024-10-21T21:49:06.935" v="806" actId="20577"/>
          <ac:spMkLst>
            <pc:docMk/>
            <pc:sldMk cId="205229183" sldId="606"/>
            <ac:spMk id="3" creationId="{CE4F7944-1023-A2CD-0EFE-E9C13B0300F1}"/>
          </ac:spMkLst>
        </pc:spChg>
      </pc:sldChg>
      <pc:sldChg chg="ord">
        <pc:chgData name="Zhao, Kathryn" userId="e82d455b-8178-43a2-b28f-e12ccb35dbdc" providerId="ADAL" clId="{7EEB787A-42E9-4763-A037-9E48748616A0}" dt="2024-10-21T19:42:48.745" v="2"/>
        <pc:sldMkLst>
          <pc:docMk/>
          <pc:sldMk cId="1055096754" sldId="636"/>
        </pc:sldMkLst>
      </pc:sldChg>
      <pc:sldChg chg="ord">
        <pc:chgData name="Zhao, Kathryn" userId="e82d455b-8178-43a2-b28f-e12ccb35dbdc" providerId="ADAL" clId="{7EEB787A-42E9-4763-A037-9E48748616A0}" dt="2024-10-21T19:42:48.745" v="2"/>
        <pc:sldMkLst>
          <pc:docMk/>
          <pc:sldMk cId="1267793186" sldId="637"/>
        </pc:sldMkLst>
      </pc:sldChg>
      <pc:sldChg chg="modSp">
        <pc:chgData name="Zhao, Kathryn" userId="e82d455b-8178-43a2-b28f-e12ccb35dbdc" providerId="ADAL" clId="{7EEB787A-42E9-4763-A037-9E48748616A0}" dt="2024-10-21T19:42:00.470" v="0" actId="1036"/>
        <pc:sldMkLst>
          <pc:docMk/>
          <pc:sldMk cId="598923554" sldId="638"/>
        </pc:sldMkLst>
        <pc:picChg chg="mod">
          <ac:chgData name="Zhao, Kathryn" userId="e82d455b-8178-43a2-b28f-e12ccb35dbdc" providerId="ADAL" clId="{7EEB787A-42E9-4763-A037-9E48748616A0}" dt="2024-10-21T19:42:00.470" v="0" actId="1036"/>
          <ac:picMkLst>
            <pc:docMk/>
            <pc:sldMk cId="598923554" sldId="638"/>
            <ac:picMk id="1026" creationId="{A2F720C0-D212-323F-F02F-FE282E808E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3D9A9-723F-4A2B-AE62-D204C208DEE4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EC715-1382-40EB-A4A0-506E9287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2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C66EEC-7952-4CDE-BA7C-696105BD46E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80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5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7EE09-2007-4C0B-E29F-B08F2EE42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79127-77AA-114E-9BA9-BA7121A6D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02299-9AA1-89B9-B728-F3D708E3E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25507-F779-1404-9ECA-640E599C1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08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59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8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147CD-6458-AF12-045B-FB5683646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621BD8-608C-C231-49F2-7A8E3A9B9F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112F6-E1F0-E0BE-F250-5E27B8815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DE8B8-58EE-9B4C-D326-5796DEF4F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0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2BE0-8428-CF50-6758-E8D8EB50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51F55-BB2E-8CF2-2DF1-801D81D76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689CF-6C70-30A6-7E1E-43AD1CAC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78800-9488-8574-96A0-6328BB6AE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64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7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i="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46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7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26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26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54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41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5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28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08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00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37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13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29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74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C715-1382-40EB-A4A0-506E928752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60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565" y="1112976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600" b="1" i="0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73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2A4A57F-0025-4BA5-AC58-24DC9A54D2B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9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2A4A57F-0025-4BA5-AC58-24DC9A54D2B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84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0AAB-26F2-AFDF-9769-54711C352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299C5-A74A-4567-C8B5-3A66A087F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19ECD-D1DC-9513-BED9-30AF1F73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853C8-32A9-DADB-F824-1BE76524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B2960-CB1E-9092-1F97-473111CC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99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7CA5-746A-75B7-3853-4A9E353D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D1F1D-C34F-BA9B-6035-C48FA5C7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ADDEE-AE55-1CA3-57DE-88200360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35058-5F24-3582-5B70-E38DF6E2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355F-4F87-DBCF-FF30-7C17003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95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E9EE-5F40-DBF3-3BF4-6827EE33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D5B8C-E514-D03A-7DBA-C8F9B53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82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82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1B364-45B4-D6D7-5B6E-5D22F419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EAE9-C050-40C3-CD3B-938F1BB8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4EB76-72D0-02EA-E72C-02536D5C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8F00-F3CE-5906-426C-59DF0402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B6A60-C197-3EC9-2374-B2C52F129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79D03-0E3C-D4F8-377E-DDFE66A52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80FD8-DBBC-C596-0AE9-0410E974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7467-BEE2-8C0B-AB24-5CCE68F1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0385E-1C57-8E85-FEC0-D412F4AE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43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AB1A-951C-530C-5125-E25B4584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1ED40-1D0F-B19B-1BF7-D9441962B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11AEE-53E6-0331-4784-2C5282257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2F120-04CA-073B-41BD-AE613C824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F40AC-67C2-14F0-40EC-B54D4B422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30856-0FA7-7C39-7D6C-7D14DA1B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E0F796-E05E-711B-4955-DA054494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B8E85-40A5-0AF7-B929-1BC2D16D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5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257A-48A3-61C4-6A80-5C1628C7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5476E-B057-C14C-7498-917AAAA3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B50DB-D323-CB91-5738-8AF217E3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61040-A667-58F4-8ABD-954E97F5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2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9B1F8-ED18-A65B-C287-E9B86CC9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49CC8-99FC-7E7A-0620-BF7FD951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6A81C-E126-D999-F99D-E9E1F72E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11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61D1-9C91-3288-27A1-BE3395EC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D7B97-5238-8E7C-7F64-8C39E56AC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C7FE0-316B-CAC1-FA72-E9D845D17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CF5B3-0104-3585-58BF-783FEF42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74C65-D5B5-883E-EDB9-4D72A0E2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938AA-0902-B4EB-C207-6ACA6F02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4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612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3000" b="1" i="1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21629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/>
            </a:lvl1pPr>
            <a:lvl2pPr marL="557213" indent="-214313">
              <a:buFont typeface="Wingdings" panose="05000000000000000000" pitchFamily="2" charset="2"/>
              <a:buChar char="§"/>
              <a:defRPr sz="21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55627" y="115614"/>
            <a:ext cx="299597" cy="354905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298368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54C0D8-78F5-B8E2-8CC0-43C3EEEDC1C3}"/>
              </a:ext>
            </a:extLst>
          </p:cNvPr>
          <p:cNvCxnSpPr/>
          <p:nvPr/>
        </p:nvCxnSpPr>
        <p:spPr>
          <a:xfrm flipV="1">
            <a:off x="457200" y="1298368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53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F388-CC07-21F6-AFCD-528953C2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F015B-DB0E-6546-AB4D-87F08004F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59AD8-76AA-6F28-43AC-191399871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E6C8F-E214-3DFB-25D6-6833B761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672F5-EED8-5F16-EDE2-EE94F820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07EF6-5A98-3CF4-0746-FF40979B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5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D855-4CAA-3E7D-C480-3B6337D5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57490-DF37-9984-9B87-5DA395D56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41337-C14F-88C6-7587-7A9C274A5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C27CE-6492-4D26-B5F0-93C5F78C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154C-C6BC-A5E1-CEFC-762F2F74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28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100840-31E6-1BF0-1B94-B287204D7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67A7E-2FB1-FA5B-9B37-85A125B8D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57BF-9B7F-4BD3-7745-D361CA3B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C5BF-440E-6E80-D55D-60070857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012-6938-CDB8-8B3E-1562614C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67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565" y="1112976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2700" b="1" i="0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449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612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2250" b="1" i="1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21629"/>
          </a:xfrm>
          <a:prstGeom prst="rect">
            <a:avLst/>
          </a:prstGeom>
        </p:spPr>
        <p:txBody>
          <a:bodyPr/>
          <a:lstStyle>
            <a:lvl1pPr marL="192881" indent="-192881">
              <a:buFont typeface="Wingdings" panose="05000000000000000000" pitchFamily="2" charset="2"/>
              <a:buChar char="Ø"/>
              <a:defRPr sz="1575"/>
            </a:lvl1pPr>
            <a:lvl2pPr marL="417910" indent="-160735">
              <a:buFont typeface="Wingdings" panose="05000000000000000000" pitchFamily="2" charset="2"/>
              <a:buChar char="§"/>
              <a:defRPr sz="1575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55628" y="115616"/>
            <a:ext cx="299597" cy="354905"/>
          </a:xfrm>
          <a:prstGeom prst="rect">
            <a:avLst/>
          </a:prstGeom>
        </p:spPr>
        <p:txBody>
          <a:bodyPr/>
          <a:lstStyle>
            <a:lvl1pPr>
              <a:defRPr sz="563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457200" y="1298368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1773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55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2025" b="1" cap="all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0218" y="141985"/>
            <a:ext cx="421690" cy="365125"/>
          </a:xfrm>
          <a:prstGeom prst="rect">
            <a:avLst/>
          </a:prstGeom>
        </p:spPr>
        <p:txBody>
          <a:bodyPr/>
          <a:lstStyle>
            <a:lvl1pPr>
              <a:defRPr sz="563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457200" y="3663260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794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2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192881" indent="-192881">
              <a:buFont typeface="Wingdings" panose="05000000000000000000" pitchFamily="2" charset="2"/>
              <a:buChar char="Ø"/>
              <a:defRPr sz="1350"/>
            </a:lvl1pPr>
            <a:lvl2pPr marL="417910" indent="-160735">
              <a:buFont typeface="Wingdings" panose="05000000000000000000" pitchFamily="2" charset="2"/>
              <a:buChar char="§"/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 marL="192881" indent="-192881">
              <a:buFont typeface="Wingdings" panose="05000000000000000000" pitchFamily="2" charset="2"/>
              <a:buChar char="Ø"/>
              <a:defRPr sz="1350"/>
            </a:lvl1pPr>
            <a:lvl2pPr marL="417910" indent="-160735">
              <a:buFont typeface="Wingdings" panose="05000000000000000000" pitchFamily="2" charset="2"/>
              <a:buChar char="§"/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61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2211" y="274068"/>
            <a:ext cx="266330" cy="365125"/>
          </a:xfrm>
          <a:prstGeom prst="rect">
            <a:avLst/>
          </a:prstGeom>
        </p:spPr>
        <p:txBody>
          <a:bodyPr/>
          <a:lstStyle>
            <a:lvl1pPr>
              <a:defRPr sz="563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66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4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55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2700" b="1" cap="all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0218" y="141983"/>
            <a:ext cx="421690" cy="365125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3663260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4FDF70-E982-9A7B-2DC3-75F4FF20CC61}"/>
              </a:ext>
            </a:extLst>
          </p:cNvPr>
          <p:cNvCxnSpPr/>
          <p:nvPr/>
        </p:nvCxnSpPr>
        <p:spPr>
          <a:xfrm flipV="1">
            <a:off x="457200" y="3663260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010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72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85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77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70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B67F-8779-11C0-2D68-A41F2EF65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A2336-05D4-53EC-DE8D-EE7A196FD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24F6-02D5-3E73-C801-2A7BA1F4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17161-ED9C-1034-4B67-FEB40587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28F2C-836A-B7BE-3B58-9766E0F6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780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63DD-E88D-851F-9753-709D99BC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ED7FB-09AF-A0E8-E638-0E6814A12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2F25-65A1-434D-DD9F-6756E5C9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7ED6-205C-FA2A-EEE0-83F5832F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C95E6-0C73-8F1A-C9B9-D617A6E3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3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4400-801E-5000-2C95-59DEC4A3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5F7FA-1329-265C-D9A7-9B0867807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C0FFA-F912-11C3-E3FA-71CC2086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A7F03-EDF9-36F0-D329-40235B801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07F55-5591-9CB5-4892-86A0EF94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77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81A9-35B0-C8B2-13D0-2DFAFB44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7ADF-1665-AB06-5262-A12AC9C9D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99899-073B-2FC4-2ED7-B1BD9F646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5542-DE45-429F-4958-A6F24099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37030-3D45-A475-CE22-0225FD53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F2E0D-29CC-8E9C-2F72-C6436045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489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CBCE-D3AA-4654-2D36-6BDAB575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D7F6A-F239-D70E-F379-C2678205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63500-F511-893D-8B4F-C80396A3E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CAF4A-ACFC-709A-E1DD-CB8F009A0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5AADB-61D9-322A-9B99-0FAC71CED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ABE99-4EED-D019-704C-2D9CC34C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8FFE7-28AB-FB7B-B161-7B6526F7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D9B11C-CF1B-DCDA-0BE5-A1CDEE32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934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EA9D-6542-AB38-BF28-3F99BFE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2D5463-8EE9-CF7B-B359-39087C7E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7BCCD-CAF9-DA46-A71D-ED29737C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AF95E-04F8-E311-ED5D-49BDAD01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4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2A4A57F-0025-4BA5-AC58-24DC9A54D2B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0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0CD64C-89E7-9DC2-3EB7-E2E0D152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FAD6B-DB97-CF21-8A37-24FF5311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E33B6-5195-844E-9ED1-444C1FEB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253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499C-0F9D-DF11-9FBE-95558CB0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C03-AAF0-AA56-4114-F672B2E9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9EA66-3640-5998-2B60-B20ACA48D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7132E-D20E-3ED9-336D-B7B710CF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E0B9B-F595-4CE6-17C3-8842280B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13E9-BD9E-0856-06B6-FC84F9C2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071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72C6-6A03-7E88-2D34-7D9D0068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EC86C-77D8-E79C-74FF-71F868003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89DDC-5724-944C-ABF9-6B7CF3A6B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9474A-36A3-583C-7067-42204135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04C5-E8F9-FB1F-7570-207D48E8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400EC-A5C6-55CC-AE6E-6ECDFAE4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B168-FC45-F6A0-11B5-F2F81621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14344-9652-2AA5-A38F-508B390A4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EA7F-139A-207A-5CD5-CC49E4C4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093F1-A3D7-2B47-746F-9742CFBD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08BD-9086-44E1-5A5C-BB2B846D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140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CEA1C-85FE-2CD5-B90C-73FABE8B6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09B3-BFE7-1B82-1099-D224686A8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CAA8-F4E9-4DB4-F871-41C7E56C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F7D34-96AF-CC1F-12F2-7775057C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E68A-16BB-C52A-5B0E-813ED6AB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68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AF36-AB09-0717-2977-4BD66137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C4A0B-1FC5-47FB-97CB-8EFAB013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3B1FA-421B-63C5-DBD3-0859C07C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97794-441A-9CDA-65AF-7FAF7DDC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5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1800"/>
            </a:lvl1pPr>
            <a:lvl2pPr marL="557213" indent="-214313">
              <a:buFont typeface="Wingdings" panose="05000000000000000000" pitchFamily="2" charset="2"/>
              <a:buChar char="§"/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1800"/>
            </a:lvl1pPr>
            <a:lvl2pPr marL="557213" indent="-214313">
              <a:buFont typeface="Wingdings" panose="05000000000000000000" pitchFamily="2" charset="2"/>
              <a:buChar char="§"/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2A4A57F-0025-4BA5-AC58-24DC9A54D2B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5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2A4A57F-0025-4BA5-AC58-24DC9A54D2B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2210" y="274068"/>
            <a:ext cx="266330" cy="365125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1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2A4A57F-0025-4BA5-AC58-24DC9A54D2B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5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2A4A57F-0025-4BA5-AC58-24DC9A54D2B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2A4A57F-0025-4BA5-AC58-24DC9A54D2B3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3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2.jpg"/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2" t="83218" r="-580"/>
          <a:stretch/>
        </p:blipFill>
        <p:spPr>
          <a:xfrm>
            <a:off x="8046720" y="5757567"/>
            <a:ext cx="1097280" cy="1097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4" y="6018148"/>
            <a:ext cx="4768299" cy="576118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5627" y="160003"/>
            <a:ext cx="299597" cy="354905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235AE9FE-F616-4051-9F9E-F0490CE3FA2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owerPoint Template 2.jpg">
            <a:extLst>
              <a:ext uri="{FF2B5EF4-FFF2-40B4-BE49-F238E27FC236}">
                <a16:creationId xmlns:a16="http://schemas.microsoft.com/office/drawing/2014/main" id="{34D16AC4-2E34-E6D8-4D40-BE1457800D62}"/>
              </a:ext>
            </a:extLst>
          </p:cNvPr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2" t="83218" r="-580"/>
          <a:stretch/>
        </p:blipFill>
        <p:spPr>
          <a:xfrm>
            <a:off x="8046720" y="5757567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F1038-40E9-65F3-8262-259166C16A4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4" y="6018148"/>
            <a:ext cx="4768299" cy="5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9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5CC139-1DB6-EC88-71C2-9FE7FE9D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B07B2-8C19-129B-59DD-BE29F9406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9D53A-063C-907A-82E9-62923ED78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D5FD46-5FB1-4724-B973-7811F67483E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9BD33-B719-07A5-87EC-48150F295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F45E8-5483-4D2B-D1F1-792CE5740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8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2.jpg"/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2" t="83218" r="-580"/>
          <a:stretch/>
        </p:blipFill>
        <p:spPr>
          <a:xfrm>
            <a:off x="8046720" y="5757567"/>
            <a:ext cx="1097280" cy="1097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4" y="6018148"/>
            <a:ext cx="4768299" cy="576118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5628" y="160005"/>
            <a:ext cx="299597" cy="354905"/>
          </a:xfrm>
          <a:prstGeom prst="rect">
            <a:avLst/>
          </a:prstGeom>
        </p:spPr>
        <p:txBody>
          <a:bodyPr/>
          <a:lstStyle>
            <a:lvl1pPr>
              <a:defRPr sz="563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257175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25717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257175" rtl="0" eaLnBrk="1" latinLnBrk="0" hangingPunct="1">
        <a:spcBef>
          <a:spcPct val="20000"/>
        </a:spcBef>
        <a:buFont typeface="Arial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257175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257175" rtl="0" eaLnBrk="1" latinLnBrk="0" hangingPunct="1">
        <a:spcBef>
          <a:spcPct val="20000"/>
        </a:spcBef>
        <a:buFont typeface="Arial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257175" rtl="0" eaLnBrk="1" latinLnBrk="0" hangingPunct="1">
        <a:spcBef>
          <a:spcPct val="20000"/>
        </a:spcBef>
        <a:buFont typeface="Arial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AB2C2-6C71-7C82-DF76-C3064329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F41AF-7E9F-3BB2-955F-CE2E04022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7246F-555E-5413-799B-659800E65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72C6-0013-44EF-9334-7F5F498F3DA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C61AF-460A-5797-1F43-A6D452B83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FF3DC-C859-54A1-967C-94DB7EA81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3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959266"/>
            <a:ext cx="6172200" cy="3140645"/>
          </a:xfrm>
        </p:spPr>
        <p:txBody>
          <a:bodyPr/>
          <a:lstStyle/>
          <a:p>
            <a:pPr marL="257175" lvl="1" indent="-257175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5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7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Price Discovery </a:t>
            </a:r>
            <a:r>
              <a:rPr lang="en-US" sz="2700" b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Market Places</a:t>
            </a:r>
            <a:endParaRPr lang="en-US" sz="2700" b="1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800" i="1" dirty="0">
                <a:cs typeface="Arial" panose="020B0604020202020204" pitchFamily="34" charset="0"/>
              </a:rPr>
              <a:t>Kathryn Zhao</a:t>
            </a:r>
          </a:p>
          <a:p>
            <a:pPr marL="0" indent="0" algn="ctr">
              <a:buNone/>
            </a:pPr>
            <a:r>
              <a:rPr lang="en-US" sz="1800" i="1" dirty="0">
                <a:cs typeface="Arial" panose="020B0604020202020204" pitchFamily="34" charset="0"/>
              </a:rPr>
              <a:t>Denis Imaev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7658101" y="914463"/>
            <a:ext cx="276317" cy="1787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2ABBE6EC-54BD-DB4B-B578-86C0F7FC5F81}" type="slidenum">
              <a:rPr lang="en-US" sz="900"/>
              <a:pPr/>
              <a:t>1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9408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9C7F-1227-5D9E-DA75-41EDAA55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A804-0908-C31C-42A4-E3A332A8B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5455"/>
            <a:ext cx="8229599" cy="443346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Centralized exchange (CEX): the traditional way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76BB1BE-0373-2DC9-EB27-CE5981510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42" y="1955644"/>
            <a:ext cx="5847915" cy="38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96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093CF-8E93-FE7C-72A5-9EBD1D109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BA59-F260-98CB-76DF-E8B4F868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F720C0-D212-323F-F02F-FE282E808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50" y="1446969"/>
            <a:ext cx="6757699" cy="451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92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E0ED-3C63-7731-86B4-A7EF4FAF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7993614-7FD1-165C-0B89-DB1CD192551D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457200" y="1371600"/>
            <a:ext cx="8229600" cy="454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Order Book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Buyers and sellers place 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orders at marketplaces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: a price/quantity pairs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Collection of standing orders form an </a:t>
            </a:r>
            <a:r>
              <a:rPr lang="en-US" sz="2400" b="1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Order Book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.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	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Typical natural priority: price then time of entry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 “</a:t>
            </a: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C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entralized“ book: the 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exchange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maintains the books and server as 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intermediary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	The central square of the medieval towns was the exchange.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Controlled by 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a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concrete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authority</a:t>
            </a:r>
            <a:r>
              <a:rPr lang="en-US" sz="24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that</a:t>
            </a:r>
            <a:r>
              <a:rPr lang="en-US" sz="24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 defines rules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	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NYSE or Coinbase.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7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6A2B-7CDD-4274-66A7-986CE545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19BBB66-9A76-B852-8399-20433643E0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3276599"/>
            <a:ext cx="1648691" cy="164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42166-C2E6-D4F5-ABD9-1060BE40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743" y="2488795"/>
            <a:ext cx="6705600" cy="2997604"/>
          </a:xfrm>
          <a:prstGeom prst="rect">
            <a:avLst/>
          </a:prstGeom>
        </p:spPr>
      </p:pic>
      <p:sp>
        <p:nvSpPr>
          <p:cNvPr id="3" name="AutoShape 10">
            <a:extLst>
              <a:ext uri="{FF2B5EF4-FFF2-40B4-BE49-F238E27FC236}">
                <a16:creationId xmlns:a16="http://schemas.microsoft.com/office/drawing/2014/main" id="{085C661F-0D62-A863-A356-3D55CBC80899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457201" y="1371600"/>
            <a:ext cx="8229600" cy="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Order Book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1800" dirty="0">
                <a:latin typeface="Gill Sans Nova Light" panose="020B0302020104020203" pitchFamily="34" charset="0"/>
                <a:ea typeface="Arial" panose="020B0604020202020204" pitchFamily="34" charset="0"/>
              </a:rPr>
              <a:t>Create an account on Coinbase and voila…</a:t>
            </a:r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2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968B8-2C48-6305-7195-7E62DEC3A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15E2-4227-17B4-D737-F19208A5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184E8-CA28-C20A-6880-9241D5A32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1442"/>
            <a:ext cx="8229600" cy="461038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Order Book Statistics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Order Book Depth (1% and 5%)</a:t>
            </a:r>
          </a:p>
          <a:p>
            <a:pPr marR="0" lvl="0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Liquidity Fragmentation</a:t>
            </a:r>
          </a:p>
          <a:p>
            <a:pPr marR="0" lvl="0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Order Book Pressure</a:t>
            </a:r>
          </a:p>
          <a:p>
            <a:pPr marR="0" lvl="0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Order Book RSI</a:t>
            </a:r>
          </a:p>
          <a:p>
            <a:pPr marR="0" lvl="0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Order Book Turnover Rate</a:t>
            </a:r>
          </a:p>
          <a:p>
            <a:pPr marR="0" lvl="0"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Price Impact/Slippage</a:t>
            </a:r>
          </a:p>
        </p:txBody>
      </p:sp>
    </p:spTree>
    <p:extLst>
      <p:ext uri="{BB962C8B-B14F-4D97-AF65-F5344CB8AC3E}">
        <p14:creationId xmlns:p14="http://schemas.microsoft.com/office/powerpoint/2010/main" val="105509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FF0F1-3B5A-919D-7431-8DA55963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3927-6F04-0646-5B94-1DBF4C2D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84D9-44E5-F8E1-5B91-5C321469B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1442"/>
            <a:ext cx="8229600" cy="461038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Trade Book Statistics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Total Traded Volume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Net Trading Pressure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Trade Count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Bid-Ask Spread and Volatility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en-US" sz="2800" dirty="0">
                <a:latin typeface="Gill Sans Nova Light" panose="020B0302020104020203" pitchFamily="34" charset="0"/>
              </a:rPr>
              <a:t>Liquidity-Weighted Price vs. Volume-Weighted Price</a:t>
            </a:r>
          </a:p>
        </p:txBody>
      </p:sp>
    </p:spTree>
    <p:extLst>
      <p:ext uri="{BB962C8B-B14F-4D97-AF65-F5344CB8AC3E}">
        <p14:creationId xmlns:p14="http://schemas.microsoft.com/office/powerpoint/2010/main" val="126779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343A-1337-5562-AA15-35044AF1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B01-6D56-59E5-9BB2-FB4371535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50229"/>
          </a:xfrm>
        </p:spPr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CEX Advantages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Speed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Central authority is a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guarantor of rules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	M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ediating “disputes”, protecting against nefarious actors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 V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ital for both institutional 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and retail: 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managed counterparty risk</a:t>
            </a:r>
          </a:p>
          <a:p>
            <a:pPr marL="300038" lvl="1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E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specially retail need “protection”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Simplicity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of use, historically natural price discovery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Enforced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Know-Your-Customer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26AC-F212-C6B9-1801-0638CC11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10AED-79E8-B31A-F9CD-A023573C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7744"/>
            <a:ext cx="8229600" cy="4564085"/>
          </a:xfrm>
        </p:spPr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CEX Disadvantages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Central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point of failure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Lack of transparency 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in how the central authority operates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Security risks: loss of client data, funds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	Technical failures and hacks too: 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Mt Gox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Trader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money is locked 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in the exchange custody.</a:t>
            </a:r>
          </a:p>
          <a:p>
            <a:pPr marL="342900" lvl="1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C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lients lose control of their funds that can be lost (</a:t>
            </a: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ex. 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bankruptcy)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Gill Sans Nova Light" panose="020B0302020104020203" pitchFamily="34" charset="0"/>
                <a:ea typeface="Arial" panose="020B0604020202020204" pitchFamily="34" charset="0"/>
              </a:rPr>
              <a:t>	</a:t>
            </a: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T</a:t>
            </a:r>
            <a:r>
              <a:rPr lang="en-US" sz="24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he central authority keeps the clients’ funds in its own wallet.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9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8FBF-7843-23E4-2B07-83EE4133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E80D-D7E1-DFB9-F65B-D776B35B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9913"/>
            <a:ext cx="8229600" cy="4492852"/>
          </a:xfrm>
        </p:spPr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Arial" panose="020B0604020202020204" pitchFamily="34" charset="0"/>
              </a:rPr>
              <a:t>Decentralized exchanges (DEX)</a:t>
            </a: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FF0000"/>
              </a:solidFill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N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ot your keys - not your money</a:t>
            </a: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Decentralize everything </a:t>
            </a:r>
          </a:p>
          <a:p>
            <a:endParaRPr lang="en-US" sz="1400" dirty="0">
              <a:latin typeface="Gill Sans Nova Light" panose="020B0302020104020203" pitchFamily="34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Decentralized Exchange: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marketplace in which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trading activities </a:t>
            </a:r>
            <a:r>
              <a:rPr lang="en-US" sz="18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are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blockchain transactions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endParaRPr lang="en-US" sz="1800" dirty="0">
              <a:solidFill>
                <a:srgbClr val="FF0000"/>
              </a:solidFill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The exchange is a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smart contract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Orders are transactions 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sent to the exchange’s contract.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.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N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o central authority.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Rules are code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76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B122-8939-5FB6-4BE4-C16139DF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FF3E3-950C-A7A6-4C4A-5C203EDE88F5}"/>
              </a:ext>
            </a:extLst>
          </p:cNvPr>
          <p:cNvSpPr txBox="1"/>
          <p:nvPr/>
        </p:nvSpPr>
        <p:spPr>
          <a:xfrm>
            <a:off x="3930457" y="4840804"/>
            <a:ext cx="1206272" cy="6463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Block </a:t>
            </a:r>
          </a:p>
          <a:p>
            <a:r>
              <a:rPr lang="en-US" dirty="0"/>
              <a:t>(…, </a:t>
            </a:r>
            <a:r>
              <a:rPr lang="en-US" dirty="0">
                <a:highlight>
                  <a:srgbClr val="008000"/>
                </a:highlight>
              </a:rPr>
              <a:t>Tx2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610D0-E605-A3D6-536B-0E4FED5B473B}"/>
              </a:ext>
            </a:extLst>
          </p:cNvPr>
          <p:cNvSpPr txBox="1"/>
          <p:nvPr/>
        </p:nvSpPr>
        <p:spPr>
          <a:xfrm>
            <a:off x="1387107" y="4848852"/>
            <a:ext cx="1277633" cy="646331"/>
          </a:xfrm>
          <a:prstGeom prst="rect">
            <a:avLst/>
          </a:prstGeom>
          <a:gradFill>
            <a:gsLst>
              <a:gs pos="49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Block</a:t>
            </a:r>
          </a:p>
          <a:p>
            <a:r>
              <a:rPr lang="en-US"/>
              <a:t> (…, </a:t>
            </a:r>
            <a:r>
              <a:rPr lang="en-US">
                <a:highlight>
                  <a:srgbClr val="FFFF00"/>
                </a:highlight>
              </a:rPr>
              <a:t>Tx1</a:t>
            </a:r>
            <a:r>
              <a:rPr lang="en-US"/>
              <a:t>, 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0A1306-564D-ADEE-1F5E-74E873497A0B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>
            <a:off x="2664740" y="5163970"/>
            <a:ext cx="1265717" cy="8048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01A983-73AB-489F-4B85-D31185F3ED96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876964" y="5172017"/>
            <a:ext cx="51014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049BAC-705D-A074-6272-FD18D124B145}"/>
              </a:ext>
            </a:extLst>
          </p:cNvPr>
          <p:cNvSpPr txBox="1"/>
          <p:nvPr/>
        </p:nvSpPr>
        <p:spPr>
          <a:xfrm>
            <a:off x="397792" y="1283379"/>
            <a:ext cx="4821279" cy="56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Arial" panose="020B0604020202020204" pitchFamily="34" charset="0"/>
              </a:rPr>
              <a:t>Decentralized exchanges (DEX)</a:t>
            </a:r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92C98C5A-B945-8FB1-2527-9C7B413B1851}"/>
              </a:ext>
            </a:extLst>
          </p:cNvPr>
          <p:cNvSpPr/>
          <p:nvPr/>
        </p:nvSpPr>
        <p:spPr>
          <a:xfrm>
            <a:off x="1780967" y="2399252"/>
            <a:ext cx="524947" cy="543208"/>
          </a:xfrm>
          <a:prstGeom prst="smileyFace">
            <a:avLst/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91607E-23A3-414E-4705-E7766282778E}"/>
              </a:ext>
            </a:extLst>
          </p:cNvPr>
          <p:cNvSpPr txBox="1"/>
          <p:nvPr/>
        </p:nvSpPr>
        <p:spPr>
          <a:xfrm>
            <a:off x="6680757" y="4840805"/>
            <a:ext cx="1206272" cy="6463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9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Block </a:t>
            </a:r>
          </a:p>
          <a:p>
            <a:r>
              <a:rPr lang="en-US"/>
              <a:t>(…, </a:t>
            </a:r>
            <a:r>
              <a:rPr lang="en-US">
                <a:highlight>
                  <a:srgbClr val="FF00FF"/>
                </a:highlight>
              </a:rPr>
              <a:t>Tx3</a:t>
            </a:r>
            <a:r>
              <a:rPr lang="en-US"/>
              <a:t>, …)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986520-88D2-93E1-85AA-DA382F6651E2}"/>
              </a:ext>
            </a:extLst>
          </p:cNvPr>
          <p:cNvCxnSpPr>
            <a:cxnSpLocks/>
            <a:stCxn id="41" idx="1"/>
            <a:endCxn id="17" idx="3"/>
          </p:cNvCxnSpPr>
          <p:nvPr/>
        </p:nvCxnSpPr>
        <p:spPr>
          <a:xfrm flipH="1" flipV="1">
            <a:off x="5136729" y="5163970"/>
            <a:ext cx="15440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69321D8-04C7-27E1-E376-58FE4D7AE365}"/>
              </a:ext>
            </a:extLst>
          </p:cNvPr>
          <p:cNvSpPr/>
          <p:nvPr/>
        </p:nvSpPr>
        <p:spPr>
          <a:xfrm>
            <a:off x="6162399" y="1877747"/>
            <a:ext cx="2227151" cy="64633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D32BC4-384C-7F74-C755-541986783142}"/>
              </a:ext>
            </a:extLst>
          </p:cNvPr>
          <p:cNvSpPr txBox="1"/>
          <p:nvPr/>
        </p:nvSpPr>
        <p:spPr>
          <a:xfrm>
            <a:off x="6259016" y="1993165"/>
            <a:ext cx="210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DEX Smart Contract: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29DD9D-A5AD-FA18-6FAC-D9A69A5D2A35}"/>
              </a:ext>
            </a:extLst>
          </p:cNvPr>
          <p:cNvSpPr txBox="1"/>
          <p:nvPr/>
        </p:nvSpPr>
        <p:spPr>
          <a:xfrm>
            <a:off x="901243" y="2111463"/>
            <a:ext cx="11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Address 1</a:t>
            </a:r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3200E866-6139-B4F0-5B2D-8485EF5AB557}"/>
              </a:ext>
            </a:extLst>
          </p:cNvPr>
          <p:cNvSpPr/>
          <p:nvPr/>
        </p:nvSpPr>
        <p:spPr>
          <a:xfrm>
            <a:off x="4309526" y="2296129"/>
            <a:ext cx="524947" cy="543208"/>
          </a:xfrm>
          <a:prstGeom prst="smileyFace">
            <a:avLst/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2C531A-1588-23E8-FFD4-71CF09749C97}"/>
              </a:ext>
            </a:extLst>
          </p:cNvPr>
          <p:cNvSpPr txBox="1"/>
          <p:nvPr/>
        </p:nvSpPr>
        <p:spPr>
          <a:xfrm>
            <a:off x="3170230" y="2125936"/>
            <a:ext cx="11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D30C8D-645F-30E1-2ECA-9FBC95D99F3B}"/>
              </a:ext>
            </a:extLst>
          </p:cNvPr>
          <p:cNvCxnSpPr>
            <a:cxnSpLocks/>
            <a:stCxn id="39" idx="4"/>
            <a:endCxn id="18" idx="0"/>
          </p:cNvCxnSpPr>
          <p:nvPr/>
        </p:nvCxnSpPr>
        <p:spPr>
          <a:xfrm flipH="1">
            <a:off x="2025924" y="2942460"/>
            <a:ext cx="17517" cy="19063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01D1876-431C-9FDC-87BC-B2BACEA633C3}"/>
              </a:ext>
            </a:extLst>
          </p:cNvPr>
          <p:cNvCxnSpPr>
            <a:cxnSpLocks/>
            <a:stCxn id="48" idx="4"/>
            <a:endCxn id="17" idx="0"/>
          </p:cNvCxnSpPr>
          <p:nvPr/>
        </p:nvCxnSpPr>
        <p:spPr>
          <a:xfrm flipH="1">
            <a:off x="4533593" y="2839337"/>
            <a:ext cx="38407" cy="20014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67135F6-9DC7-AEB1-8C62-C14CE14D7838}"/>
              </a:ext>
            </a:extLst>
          </p:cNvPr>
          <p:cNvCxnSpPr>
            <a:stCxn id="44" idx="2"/>
            <a:endCxn id="41" idx="0"/>
          </p:cNvCxnSpPr>
          <p:nvPr/>
        </p:nvCxnSpPr>
        <p:spPr>
          <a:xfrm>
            <a:off x="7275975" y="2524079"/>
            <a:ext cx="7918" cy="23167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3EE4A51-3EFC-CAA3-E834-B3F2B69C31F0}"/>
              </a:ext>
            </a:extLst>
          </p:cNvPr>
          <p:cNvSpPr txBox="1"/>
          <p:nvPr/>
        </p:nvSpPr>
        <p:spPr>
          <a:xfrm>
            <a:off x="3774129" y="3378610"/>
            <a:ext cx="1948176" cy="64633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8000"/>
                </a:highlight>
              </a:rPr>
              <a:t>Tx2</a:t>
            </a:r>
            <a:r>
              <a:rPr lang="en-US" dirty="0"/>
              <a:t>: SELL 0.5 BTC/USDT @0.099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F260F8-E1E6-EC26-FB7D-E55250D3D984}"/>
              </a:ext>
            </a:extLst>
          </p:cNvPr>
          <p:cNvSpPr txBox="1"/>
          <p:nvPr/>
        </p:nvSpPr>
        <p:spPr>
          <a:xfrm>
            <a:off x="1233129" y="3394607"/>
            <a:ext cx="1785201" cy="646331"/>
          </a:xfrm>
          <a:prstGeom prst="rect">
            <a:avLst/>
          </a:pr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Tx1</a:t>
            </a:r>
            <a:r>
              <a:rPr lang="en-US" dirty="0"/>
              <a:t>: BUY 1 BTC/USDT @0.1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315855-9229-19AB-55FE-34F1F4A63FA7}"/>
              </a:ext>
            </a:extLst>
          </p:cNvPr>
          <p:cNvSpPr txBox="1"/>
          <p:nvPr/>
        </p:nvSpPr>
        <p:spPr>
          <a:xfrm>
            <a:off x="6539482" y="2962308"/>
            <a:ext cx="1823608" cy="14773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Tx3</a:t>
            </a:r>
            <a:r>
              <a:rPr lang="en-US" dirty="0"/>
              <a:t>: transfer 0.5 BTC to address 1, transfer USDT worth of 0.5 BTC to address 2</a:t>
            </a:r>
          </a:p>
        </p:txBody>
      </p:sp>
    </p:spTree>
    <p:extLst>
      <p:ext uri="{BB962C8B-B14F-4D97-AF65-F5344CB8AC3E}">
        <p14:creationId xmlns:p14="http://schemas.microsoft.com/office/powerpoint/2010/main" val="2656295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27E6-BE9D-F693-2E65-5FF092BA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55026-E558-B453-07D8-497D1B6C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7835"/>
            <a:ext cx="8229600" cy="4444721"/>
          </a:xfrm>
        </p:spPr>
        <p:txBody>
          <a:bodyPr/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ea typeface="Arial" panose="020B0604020202020204" pitchFamily="34" charset="0"/>
              </a:rPr>
              <a:t>Price Formation (Price discovery)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What is the </a:t>
            </a:r>
            <a:r>
              <a:rPr lang="en-US" sz="2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right (fair) price </a:t>
            </a:r>
            <a:r>
              <a:rPr lang="en-US" sz="2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for an asset?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Price at which </a:t>
            </a:r>
            <a:r>
              <a:rPr lang="en-US" sz="2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buyers and sellers agree to trade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Where and how buyers and sellers meet each other?</a:t>
            </a:r>
          </a:p>
        </p:txBody>
      </p:sp>
    </p:spTree>
    <p:extLst>
      <p:ext uri="{BB962C8B-B14F-4D97-AF65-F5344CB8AC3E}">
        <p14:creationId xmlns:p14="http://schemas.microsoft.com/office/powerpoint/2010/main" val="2569194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F849-E384-2B1C-3102-F31424ED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D061-5775-0C48-C477-E917C2BA5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7018"/>
            <a:ext cx="8229600" cy="4494811"/>
          </a:xfrm>
        </p:spPr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ea typeface="Arial" panose="020B0604020202020204" pitchFamily="34" charset="0"/>
              </a:rPr>
              <a:t>DEX Advantages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The key feature: participants interact with one another on a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peer-to-peer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basis.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No intermediary and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no entry barriers: market access for all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Fewer parties interacting - less risk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Safety and security 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of the blockchain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Anonymous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endParaRPr lang="en-US" sz="2400" dirty="0"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Lower fees (theoretically…)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3732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5B2C-EDDB-43C9-6E05-5FD0298F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CFAA-8338-9BAC-9074-74245A62D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9310"/>
            <a:ext cx="8229600" cy="4522520"/>
          </a:xfrm>
        </p:spPr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ea typeface="Arial" panose="020B0604020202020204" pitchFamily="34" charset="0"/>
              </a:rPr>
              <a:t>DEX disadvantages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Lower speed: blockchain transactions are (still, relatively) slow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Easier </a:t>
            </a: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arbitrage: 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takes time for price information to propagate between different marketplaces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Low liquidity levels (less popular for now) 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lower price stability,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high volatility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Unpredictable fees</a:t>
            </a: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, dependent on the network load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	Things that are nothing to do with trading</a:t>
            </a:r>
            <a:r>
              <a:rPr lang="en-US" sz="2400" i="1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 </a:t>
            </a:r>
            <a:endParaRPr lang="en-US" sz="24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Intrinsic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front-running opportunities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…</a:t>
            </a:r>
            <a:endParaRPr lang="en-US" sz="2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5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1FF8-CD3D-B67A-E485-37B9C39C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2C8BE-7166-BF4F-0AE6-383C3BF2E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0818"/>
            <a:ext cx="8229600" cy="45910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DEX disadvantages: bugs and scams</a:t>
            </a:r>
          </a:p>
          <a:p>
            <a:pPr marL="0" indent="0">
              <a:buNone/>
            </a:pPr>
            <a:endParaRPr lang="en-US" sz="2400" dirty="0"/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 Can a “black swan” event like high volatility break it?</a:t>
            </a:r>
            <a:endParaRPr lang="en-US" sz="2400" u="none" strike="noStrike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	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Complex code means that </a:t>
            </a:r>
            <a:r>
              <a:rPr lang="en-US" sz="24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code bugs can be exploited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.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	</a:t>
            </a:r>
            <a:r>
              <a:rPr lang="en-US" sz="24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Each blockchain feature is a potential vector of attack.</a:t>
            </a:r>
            <a:endParaRPr lang="en-US" sz="2400" dirty="0"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542925" indent="-342900"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latin typeface="Gill Sans Nova Light" panose="020B0302020104020203" pitchFamily="34" charset="0"/>
              </a:rPr>
              <a:t>SCAM alert!  </a:t>
            </a:r>
          </a:p>
          <a:p>
            <a:pPr marL="200025" indent="0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dirty="0">
                <a:latin typeface="Gill Sans Nova Light" panose="020B0302020104020203" pitchFamily="34" charset="0"/>
              </a:rPr>
              <a:t>If you get scammed out of your coins - there’s no one there to save you and compensate you.</a:t>
            </a:r>
          </a:p>
          <a:p>
            <a:pPr marL="485775" indent="-285750"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This is not a “killer” argument against DeFi but needs to be addressed before DeFi can fulfill its true promise.</a:t>
            </a:r>
          </a:p>
          <a:p>
            <a:pPr marL="20002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4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AD75-E35C-58D1-9680-1B427E0E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369B-9D7A-081F-5036-D667A5DF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5456"/>
            <a:ext cx="8229600" cy="455814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This guy still does a lot for you!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0002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00025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He is there to absorb your losses and manage YOUR counterparty risk 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AF784B6-18B3-E292-E6AD-991D83C64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997653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1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A4A3-AA6D-EB10-08AC-17952639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7944-1023-A2CD-0EFE-E9C13B030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7938"/>
            <a:ext cx="8229600" cy="460389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DEX: order priority</a:t>
            </a:r>
          </a:p>
          <a:p>
            <a:pPr marL="0" indent="0">
              <a:buNone/>
            </a:pPr>
            <a:endParaRPr lang="en-US" sz="1200" dirty="0">
              <a:latin typeface="Gill Sans Nova Light" panose="020B0302020104020203" pitchFamily="34" charset="0"/>
            </a:endParaRPr>
          </a:p>
          <a:p>
            <a:r>
              <a:rPr lang="en-US" sz="2000" dirty="0">
                <a:latin typeface="Gill Sans Nova Light" panose="020B0302020104020203" pitchFamily="34" charset="0"/>
              </a:rPr>
              <a:t>Classic Order Book: orders have well defined priority based on price and time of arrival</a:t>
            </a:r>
          </a:p>
          <a:p>
            <a:r>
              <a:rPr lang="en-US" sz="2000" dirty="0">
                <a:latin typeface="Gill Sans Nova Light" panose="020B0302020104020203" pitchFamily="34" charset="0"/>
              </a:rPr>
              <a:t>Orders are not visible until they are part of the book</a:t>
            </a:r>
          </a:p>
          <a:p>
            <a:endParaRPr lang="en-US" sz="2000" dirty="0">
              <a:latin typeface="Gill Sans Nova Light" panose="020B0302020104020203" pitchFamily="34" charset="0"/>
            </a:endParaRPr>
          </a:p>
          <a:p>
            <a:r>
              <a:rPr lang="en-US" sz="2000" dirty="0">
                <a:latin typeface="Gill Sans Nova Light" panose="020B0302020104020203" pitchFamily="34" charset="0"/>
                <a:sym typeface="Wingdings" panose="05000000000000000000" pitchFamily="2" charset="2"/>
              </a:rPr>
              <a:t>DEX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sym typeface="Wingdings" panose="05000000000000000000" pitchFamily="2" charset="2"/>
              </a:rPr>
              <a:t> order priority: when order transactions becomes part of the chain. </a:t>
            </a:r>
          </a:p>
          <a:p>
            <a:r>
              <a:rPr lang="en-US" sz="2000" dirty="0">
                <a:latin typeface="Gill Sans Nova Light" panose="020B0302020104020203" pitchFamily="34" charset="0"/>
                <a:sym typeface="Wingdings" panose="05000000000000000000" pitchFamily="2" charset="2"/>
              </a:rPr>
              <a:t>That means 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sym typeface="Wingdings" panose="05000000000000000000" pitchFamily="2" charset="2"/>
              </a:rPr>
              <a:t>block builders (miners) have the </a:t>
            </a:r>
            <a:r>
              <a:rPr lang="en-US" sz="2000" dirty="0">
                <a:latin typeface="Gill Sans Nova Light" panose="020B0302020104020203" pitchFamily="34" charset="0"/>
                <a:sym typeface="Wingdings" panose="05000000000000000000" pitchFamily="2" charset="2"/>
              </a:rPr>
              <a:t>ultimate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sym typeface="Wingdings" panose="05000000000000000000" pitchFamily="2" charset="2"/>
              </a:rPr>
              <a:t> discretion </a:t>
            </a:r>
            <a:r>
              <a:rPr lang="en-US" sz="2000" dirty="0">
                <a:latin typeface="Gill Sans Nova Light" panose="020B0302020104020203" pitchFamily="34" charset="0"/>
                <a:sym typeface="Wingdings" panose="05000000000000000000" pitchFamily="2" charset="2"/>
              </a:rPr>
              <a:t>over transaction sequence in the block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sym typeface="Wingdings" panose="05000000000000000000" pitchFamily="2" charset="2"/>
              </a:rPr>
              <a:t>Miners decide the order of trades.</a:t>
            </a:r>
          </a:p>
          <a:p>
            <a:pPr marL="0" indent="0">
              <a:buNone/>
            </a:pPr>
            <a:endParaRPr lang="en-US" sz="2000" dirty="0">
              <a:latin typeface="Gill Sans Nova Light" panose="020B0302020104020203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2000" b="1" dirty="0">
                <a:latin typeface="Gill Sans Nova Light" panose="020B0302020104020203" pitchFamily="34" charset="0"/>
                <a:sym typeface="Wingdings" panose="05000000000000000000" pitchFamily="2" charset="2"/>
              </a:rPr>
              <a:t>For a miner, are </a:t>
            </a:r>
            <a:r>
              <a:rPr lang="en-US" sz="2000" b="1">
                <a:latin typeface="Gill Sans Nova Light" panose="020B0302020104020203" pitchFamily="34" charset="0"/>
                <a:sym typeface="Wingdings" panose="05000000000000000000" pitchFamily="2" charset="2"/>
              </a:rPr>
              <a:t>all transactions </a:t>
            </a:r>
            <a:r>
              <a:rPr lang="en-US" sz="2000" b="1" dirty="0">
                <a:latin typeface="Gill Sans Nova Light" panose="020B0302020104020203" pitchFamily="34" charset="0"/>
                <a:sym typeface="Wingdings" panose="05000000000000000000" pitchFamily="2" charset="2"/>
              </a:rPr>
              <a:t>equal?</a:t>
            </a:r>
          </a:p>
          <a:p>
            <a:endParaRPr lang="en-US" sz="2000" dirty="0">
              <a:solidFill>
                <a:srgbClr val="FF0000"/>
              </a:solidFill>
              <a:latin typeface="Gill Sans Nova Light" panose="020B0302020104020203" pitchFamily="34" charset="0"/>
              <a:sym typeface="Wingdings" panose="05000000000000000000" pitchFamily="2" charset="2"/>
            </a:endParaRPr>
          </a:p>
          <a:p>
            <a:endParaRPr lang="en-US" dirty="0">
              <a:latin typeface="Gill Sans Nova Light" panose="020B0302020104020203" pitchFamily="34" charset="0"/>
            </a:endParaRPr>
          </a:p>
          <a:p>
            <a:endParaRPr lang="en-US" dirty="0">
              <a:latin typeface="Gill Sans Nova Light" panose="020B0302020104020203" pitchFamily="34" charset="0"/>
            </a:endParaRPr>
          </a:p>
          <a:p>
            <a:endParaRPr lang="en-US" dirty="0">
              <a:solidFill>
                <a:srgbClr val="FF0000"/>
              </a:solidFill>
              <a:latin typeface="Gill Sans Nova Light" panose="020B0302020104020203" pitchFamily="34" charset="0"/>
              <a:sym typeface="Wingdings" panose="05000000000000000000" pitchFamily="2" charset="2"/>
            </a:endParaRPr>
          </a:p>
          <a:p>
            <a:endParaRPr lang="en-US" dirty="0">
              <a:solidFill>
                <a:srgbClr val="FF0000"/>
              </a:solidFill>
              <a:latin typeface="Gill Sans Nova Light" panose="020B0302020104020203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522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6D9C-FC88-3D32-2953-DB67637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3666-D606-C19F-8653-08E63AA36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7938"/>
            <a:ext cx="8229600" cy="460389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202124"/>
                </a:solidFill>
                <a:highlight>
                  <a:srgbClr val="FFFFFF"/>
                </a:highlight>
              </a:rPr>
              <a:t>M</a:t>
            </a:r>
            <a:r>
              <a:rPr lang="en-US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aximal </a:t>
            </a:r>
            <a:r>
              <a:rPr lang="en-US" sz="2800" dirty="0">
                <a:solidFill>
                  <a:srgbClr val="202124"/>
                </a:solidFill>
                <a:highlight>
                  <a:srgbClr val="FFFFFF"/>
                </a:highlight>
              </a:rPr>
              <a:t>E</a:t>
            </a:r>
            <a:r>
              <a:rPr lang="en-US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xtractable </a:t>
            </a:r>
            <a:r>
              <a:rPr lang="en-US" sz="2800" dirty="0">
                <a:solidFill>
                  <a:srgbClr val="202124"/>
                </a:solidFill>
                <a:highlight>
                  <a:srgbClr val="FFFFFF"/>
                </a:highlight>
              </a:rPr>
              <a:t>V</a:t>
            </a:r>
            <a:r>
              <a:rPr lang="en-US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alue</a:t>
            </a:r>
            <a:endParaRPr lang="en-US" sz="2800" dirty="0"/>
          </a:p>
          <a:p>
            <a:endParaRPr lang="en-US" sz="1800" dirty="0"/>
          </a:p>
          <a:p>
            <a:r>
              <a:rPr lang="en-US" sz="2000" dirty="0">
                <a:solidFill>
                  <a:srgbClr val="222222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Anyone can pay for their transaction to have a higher priority</a:t>
            </a:r>
          </a:p>
          <a:p>
            <a:r>
              <a:rPr lang="en-US" sz="2000" dirty="0">
                <a:latin typeface="Gill Sans Nova Light" panose="020B0302020104020203" pitchFamily="34" charset="0"/>
                <a:sym typeface="Wingdings" panose="05000000000000000000" pitchFamily="2" charset="2"/>
              </a:rPr>
              <a:t>For miners, it makes sense to 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sym typeface="Wingdings" panose="05000000000000000000" pitchFamily="2" charset="2"/>
              </a:rPr>
              <a:t>process higher paying transactions first</a:t>
            </a:r>
            <a:r>
              <a:rPr lang="en-US" sz="2000" dirty="0">
                <a:latin typeface="Gill Sans Nova Light" panose="020B0302020104020203" pitchFamily="34" charset="0"/>
                <a:sym typeface="Wingdings" panose="05000000000000000000" pitchFamily="2" charset="2"/>
              </a:rPr>
              <a:t> and then the rest, or even “ignore” them.</a:t>
            </a:r>
          </a:p>
          <a:p>
            <a:r>
              <a:rPr lang="en-US" sz="2000" dirty="0">
                <a:latin typeface="Gill Sans Nova Light" panose="020B0302020104020203" pitchFamily="34" charset="0"/>
                <a:sym typeface="Wingdings" panose="05000000000000000000" pitchFamily="2" charset="2"/>
              </a:rPr>
              <a:t>This sounds fine... Except how does it affect trading?</a:t>
            </a:r>
          </a:p>
          <a:p>
            <a:pPr marL="0" indent="0">
              <a:buNone/>
            </a:pPr>
            <a:r>
              <a:rPr lang="en-US" sz="2000" dirty="0">
                <a:latin typeface="Gill Sans Nova Light" panose="020B0302020104020203" pitchFamily="34" charset="0"/>
              </a:rPr>
              <a:t>		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	Miners can inject their own transactions </a:t>
            </a:r>
            <a:r>
              <a:rPr lang="en-US" sz="2000" dirty="0">
                <a:latin typeface="Gill Sans Nova Light" panose="020B0302020104020203" pitchFamily="34" charset="0"/>
              </a:rPr>
              <a:t>wherever they want.</a:t>
            </a:r>
          </a:p>
          <a:p>
            <a:pPr marL="0" indent="0">
              <a:buNone/>
            </a:pPr>
            <a:endParaRPr lang="en-US" sz="2000" dirty="0">
              <a:latin typeface="Gill Sans Nova Light" panose="020B0302020104020203" pitchFamily="34" charset="0"/>
            </a:endParaRPr>
          </a:p>
          <a:p>
            <a:r>
              <a:rPr lang="en-US" sz="2000" dirty="0">
                <a:latin typeface="Gill Sans Nova Light" panose="020B0302020104020203" pitchFamily="34" charset="0"/>
              </a:rPr>
              <a:t>Orders are visible to all even before they “accepted” (become part of the chain)</a:t>
            </a:r>
          </a:p>
          <a:p>
            <a:r>
              <a:rPr lang="en-US" sz="2000" i="1" dirty="0">
                <a:latin typeface="Gill Sans Nova Light" panose="020B0302020104020203" pitchFamily="34" charset="0"/>
              </a:rPr>
              <a:t>How can anyone benefit from that? </a:t>
            </a:r>
          </a:p>
          <a:p>
            <a:endParaRPr lang="en-US" sz="2000" dirty="0"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01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EF6A-9BF9-A58C-B983-1D2630A5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6C9ECE-72E4-1459-ABBC-7D9E43F8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12" y="1380197"/>
            <a:ext cx="5801776" cy="438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57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601A-E318-65A8-5345-059644CB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93066-5D9F-1A6C-12BB-FCCDE6F1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38747"/>
            <a:ext cx="3593431" cy="438828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Price and Quantity</a:t>
            </a:r>
          </a:p>
          <a:p>
            <a:pPr marL="0" indent="0">
              <a:buNone/>
            </a:pPr>
            <a:endParaRPr lang="en-US" sz="1200" dirty="0">
              <a:latin typeface="Gill Sans Nova Light" panose="020B0302020104020203" pitchFamily="34" charset="0"/>
            </a:endParaRPr>
          </a:p>
          <a:p>
            <a:r>
              <a:rPr lang="en-US" sz="2400" dirty="0">
                <a:latin typeface="Gill Sans Nova Light" panose="020B0302020104020203" pitchFamily="34" charset="0"/>
              </a:rPr>
              <a:t> Fair price perception differs based on individual circumstances</a:t>
            </a:r>
          </a:p>
          <a:p>
            <a:r>
              <a:rPr lang="en-US" sz="2400" dirty="0">
                <a:latin typeface="Gill Sans Nova Light" panose="020B0302020104020203" pitchFamily="34" charset="0"/>
              </a:rPr>
              <a:t> Buyers/Sellers change, circumstances change </a:t>
            </a:r>
            <a:r>
              <a:rPr lang="en-US" sz="2400" dirty="0">
                <a:latin typeface="Gill Sans Nova Light" panose="020B03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Nova Light" panose="020B0302020104020203" pitchFamily="34" charset="0"/>
              </a:rPr>
              <a:t>price changes</a:t>
            </a:r>
          </a:p>
          <a:p>
            <a:r>
              <a:rPr lang="en-US" sz="24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Gill Sans Nova Light" panose="020B0302020104020203" pitchFamily="34" charset="0"/>
              </a:rPr>
              <a:t>Price matters only together with quantity that is offered.</a:t>
            </a: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endParaRPr lang="en-US" sz="1200" b="1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E051E1-12F7-3854-90B4-F1B930B3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72" y="1865373"/>
            <a:ext cx="4606856" cy="35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827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8B15-C040-5040-4285-1212B737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8988-E93F-033D-E4F0-5BC2A4B0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622"/>
            <a:ext cx="8229600" cy="45422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  <a:latin typeface="Gill Sans Nova Light" panose="020B0302020104020203" pitchFamily="34" charset="0"/>
              </a:rPr>
              <a:t>Price without quantity is meaningless</a:t>
            </a:r>
          </a:p>
          <a:p>
            <a:pPr marL="0" indent="0" algn="ctr">
              <a:buNone/>
            </a:pPr>
            <a:endParaRPr lang="en-US" sz="2000" b="1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pPr marL="0" indent="0" algn="ctr">
              <a:buNone/>
            </a:pPr>
            <a:endParaRPr lang="en-US" sz="2000" b="1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A6469E1-8A53-E398-2642-D3A2C857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26" y="1924017"/>
            <a:ext cx="8257673" cy="386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44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B2DF-59D4-AE19-B319-C624D742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F61C-948B-5384-1221-DDE409808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1442"/>
            <a:ext cx="8229600" cy="461038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Slippage and Volatility</a:t>
            </a:r>
          </a:p>
          <a:p>
            <a:pPr marL="0" indent="0">
              <a:buNone/>
            </a:pPr>
            <a:endParaRPr lang="en-US" sz="2000" dirty="0">
              <a:latin typeface="Gill Sans Nova Light" panose="020B0302020104020203" pitchFamily="34" charset="0"/>
            </a:endParaRPr>
          </a:p>
          <a:p>
            <a:r>
              <a:rPr lang="en-US" sz="2000" dirty="0">
                <a:latin typeface="Gill Sans Nova Light" panose="020B0302020104020203" pitchFamily="34" charset="0"/>
              </a:rPr>
              <a:t>Commitment to buy/sell large quantity has more “weight”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Large orders can absorb more demand/supply</a:t>
            </a:r>
            <a:r>
              <a:rPr lang="en-US" sz="2000" dirty="0">
                <a:latin typeface="Gill Sans Nova Light" panose="020B0302020104020203" pitchFamily="34" charset="0"/>
              </a:rPr>
              <a:t>, ensuring stable prices 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Liquidity</a:t>
            </a:r>
            <a:r>
              <a:rPr lang="en-US" sz="2000" dirty="0">
                <a:latin typeface="Gill Sans Nova Light" panose="020B0302020104020203" pitchFamily="34" charset="0"/>
              </a:rPr>
              <a:t>: aggregated quantity at different price levels</a:t>
            </a:r>
          </a:p>
          <a:p>
            <a:r>
              <a:rPr lang="en-US" sz="2000" dirty="0">
                <a:latin typeface="Gill Sans Nova Light" panose="020B0302020104020203" pitchFamily="34" charset="0"/>
              </a:rPr>
              <a:t>If liquidity is low, your trade price may differ from expected: “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slippage</a:t>
            </a:r>
            <a:r>
              <a:rPr lang="en-US" sz="2000" dirty="0">
                <a:latin typeface="Gill Sans Nova Light" panose="020B0302020104020203" pitchFamily="34" charset="0"/>
              </a:rPr>
              <a:t>”.</a:t>
            </a:r>
          </a:p>
          <a:p>
            <a:pPr marL="0" indent="0">
              <a:buNone/>
            </a:pPr>
            <a:r>
              <a:rPr lang="en-US" sz="2000" dirty="0">
                <a:latin typeface="Gill Sans Nova Light" panose="020B0302020104020203" pitchFamily="34" charset="0"/>
              </a:rPr>
              <a:t>	As the order matches with the opposite side orders, they get removed, and the next ones have worse price.</a:t>
            </a:r>
          </a:p>
          <a:p>
            <a:pPr marL="0" indent="0">
              <a:buNone/>
            </a:pPr>
            <a:endParaRPr lang="en-US" sz="2000" dirty="0">
              <a:latin typeface="Gill Sans Nova Light" panose="020B0302020104020203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Higher liquidity 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 better price stability, better execution quality</a:t>
            </a:r>
          </a:p>
          <a:p>
            <a:pPr marL="0" indent="0" algn="ctr">
              <a:buNone/>
            </a:pPr>
            <a:r>
              <a:rPr lang="en-US" sz="2000" dirty="0">
                <a:latin typeface="Gill Sans Nova Light" panose="020B0302020104020203" pitchFamily="34" charset="0"/>
              </a:rPr>
              <a:t>Lower liquidity </a:t>
            </a:r>
            <a:r>
              <a:rPr lang="en-US" sz="2000" dirty="0">
                <a:latin typeface="Gill Sans Nova Light" panose="020B0302020104020203" pitchFamily="34" charset="0"/>
                <a:sym typeface="Wingdings" panose="05000000000000000000" pitchFamily="2" charset="2"/>
              </a:rPr>
              <a:t> high 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sym typeface="Wingdings" panose="05000000000000000000" pitchFamily="2" charset="2"/>
              </a:rPr>
              <a:t>volatility</a:t>
            </a:r>
            <a:r>
              <a:rPr lang="en-US" sz="2000" dirty="0">
                <a:latin typeface="Gill Sans Nova Light" panose="020B0302020104020203" pitchFamily="34" charset="0"/>
                <a:sym typeface="Wingdings" panose="05000000000000000000" pitchFamily="2" charset="2"/>
              </a:rPr>
              <a:t> (price movement)</a:t>
            </a:r>
            <a:endParaRPr lang="en-US" sz="2000" dirty="0"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9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086A-14FD-4265-844A-BCC49855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FAFB-EE72-C9B4-2E64-E9E1A6FC3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622"/>
            <a:ext cx="8229600" cy="454220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Supply/demand interplay. Market Makers </a:t>
            </a:r>
          </a:p>
          <a:p>
            <a:pPr marL="0" indent="0">
              <a:buNone/>
            </a:pPr>
            <a:endParaRPr lang="en-US" sz="2000" dirty="0">
              <a:latin typeface="Gill Sans Nova Light" panose="020B0302020104020203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High demand</a:t>
            </a: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: buyers compete and </a:t>
            </a:r>
            <a:r>
              <a:rPr lang="en-US" sz="20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bid higher </a:t>
            </a: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prices to attract sellers.</a:t>
            </a:r>
            <a:endParaRPr lang="en-US" sz="2000" dirty="0"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	Sellers lift the prices and wait until buyers agree and take their offers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High supply</a:t>
            </a:r>
            <a:r>
              <a:rPr lang="en-US" sz="2000" dirty="0">
                <a:latin typeface="Gill Sans Nova Light" panose="020B0302020104020203" pitchFamily="34" charset="0"/>
                <a:ea typeface="Arial" panose="020B0604020202020204" pitchFamily="34" charset="0"/>
              </a:rPr>
              <a:t>: buyers lower their prices and wait for sellers to hit their bids.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ill Sans Nova Light" panose="020B0302020104020203" pitchFamily="34" charset="0"/>
                <a:ea typeface="Arial" panose="020B0604020202020204" pitchFamily="34" charset="0"/>
              </a:rPr>
              <a:t>	Sellers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 offer lower </a:t>
            </a:r>
            <a:r>
              <a:rPr lang="en-US" sz="2000" dirty="0">
                <a:latin typeface="Gill Sans Nova Light" panose="020B0302020104020203" pitchFamily="34" charset="0"/>
                <a:ea typeface="Arial" panose="020B0604020202020204" pitchFamily="34" charset="0"/>
              </a:rPr>
              <a:t>to attract buyers.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Special kind of market participants: </a:t>
            </a:r>
            <a:r>
              <a:rPr lang="en-US" sz="20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market makers</a:t>
            </a: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, arbitrageurs, speculator.	They </a:t>
            </a:r>
            <a:r>
              <a:rPr lang="en-US" sz="20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provide liquidity</a:t>
            </a: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r>
              <a:rPr lang="en-US" sz="2000" dirty="0">
                <a:latin typeface="Gill Sans Nova Light" panose="020B0302020104020203" pitchFamily="34" charset="0"/>
                <a:ea typeface="Arial" panose="020B0604020202020204" pitchFamily="34" charset="0"/>
              </a:rPr>
              <a:t>(always b</a:t>
            </a: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uy and sell</a:t>
            </a:r>
            <a:r>
              <a:rPr lang="en-US" sz="2000" dirty="0">
                <a:latin typeface="Gill Sans Nova Light" panose="020B0302020104020203" pitchFamily="34" charset="0"/>
                <a:ea typeface="Arial" panose="020B0604020202020204" pitchFamily="34" charset="0"/>
              </a:rPr>
              <a:t>).</a:t>
            </a:r>
            <a:endParaRPr lang="en-US" sz="20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Important service: ensures continuous liquidity.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ill Sans Nova Light" panose="020B0302020104020203" pitchFamily="34" charset="0"/>
                <a:ea typeface="Arial" panose="020B0604020202020204" pitchFamily="34" charset="0"/>
              </a:rPr>
              <a:t>	Not a trivial feat: you can </a:t>
            </a:r>
            <a:r>
              <a:rPr lang="en-US" sz="20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buy and sell at any time</a:t>
            </a:r>
            <a:r>
              <a:rPr lang="en-US" sz="2000" dirty="0">
                <a:latin typeface="Gill Sans Nova Light" panose="020B0302020104020203" pitchFamily="34" charset="0"/>
                <a:ea typeface="Arial" panose="020B0604020202020204" pitchFamily="34" charset="0"/>
              </a:rPr>
              <a:t>! </a:t>
            </a:r>
            <a:endParaRPr lang="en-US" sz="20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70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9C96-5A44-AAC6-A8D3-1880DA8D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9C79A-CAD2-BF2F-8C5A-2CFB45B9E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60666"/>
            <a:ext cx="7241721" cy="5715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Market makers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E30475-CDCE-4134-F50F-943D6E83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4" y="1752552"/>
            <a:ext cx="738187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3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927F-341A-F1C8-3D47-213AD638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B3E88-E7A2-0534-AD34-FBE62B2E4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9310"/>
            <a:ext cx="8229600" cy="45225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Price transparency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800" dirty="0">
                <a:latin typeface="Gill Sans Nova Light" panose="020B0302020104020203" pitchFamily="34" charset="0"/>
              </a:rPr>
              <a:t> Transparent process: everybody sees bids and offers changing</a:t>
            </a:r>
          </a:p>
          <a:p>
            <a:r>
              <a:rPr lang="en-US" sz="2800" dirty="0">
                <a:latin typeface="Gill Sans Nova Light" panose="020B0302020104020203" pitchFamily="34" charset="0"/>
              </a:rPr>
              <a:t> Participants derive their actions based on the current and past prices</a:t>
            </a:r>
          </a:p>
          <a:p>
            <a:r>
              <a:rPr lang="en-US" sz="2800" dirty="0">
                <a:latin typeface="Gill Sans Nova Light" panose="020B0302020104020203" pitchFamily="34" charset="0"/>
              </a:rPr>
              <a:t> Transactions are informed: </a:t>
            </a:r>
            <a:r>
              <a:rPr lang="en-US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price is fair</a:t>
            </a:r>
          </a:p>
        </p:txBody>
      </p:sp>
    </p:spTree>
    <p:extLst>
      <p:ext uri="{BB962C8B-B14F-4D97-AF65-F5344CB8AC3E}">
        <p14:creationId xmlns:p14="http://schemas.microsoft.com/office/powerpoint/2010/main" val="285027578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solidFill>
            <a:srgbClr val="C00000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solidFill>
            <a:srgbClr val="C00000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CFEM Crypto Course Lectures 1-3</Template>
  <TotalTime>10716</TotalTime>
  <Words>1196</Words>
  <Application>Microsoft Office PowerPoint</Application>
  <PresentationFormat>On-screen Show (4:3)</PresentationFormat>
  <Paragraphs>239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Calibri Light</vt:lpstr>
      <vt:lpstr>Gill Sans Nova Light</vt:lpstr>
      <vt:lpstr>Symbol</vt:lpstr>
      <vt:lpstr>Times New Roman</vt:lpstr>
      <vt:lpstr>Wingdings</vt:lpstr>
      <vt:lpstr>2_Office Theme</vt:lpstr>
      <vt:lpstr>Office Theme</vt:lpstr>
      <vt:lpstr>1_Office Theme</vt:lpstr>
      <vt:lpstr>Custom Design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Crypto</dc:title>
  <dc:creator>Imaev, Denis</dc:creator>
  <cp:lastModifiedBy>Imaev, Denis</cp:lastModifiedBy>
  <cp:revision>2</cp:revision>
  <dcterms:created xsi:type="dcterms:W3CDTF">2024-07-05T13:43:19Z</dcterms:created>
  <dcterms:modified xsi:type="dcterms:W3CDTF">2024-10-22T13:57:45Z</dcterms:modified>
</cp:coreProperties>
</file>